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86" r:id="rId3"/>
    <p:sldId id="257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7" r:id="rId14"/>
    <p:sldId id="259" r:id="rId15"/>
    <p:sldId id="299" r:id="rId16"/>
    <p:sldId id="300" r:id="rId17"/>
    <p:sldId id="279" r:id="rId18"/>
  </p:sldIdLst>
  <p:sldSz cx="9144000" cy="5143500" type="screen16x9"/>
  <p:notesSz cx="6858000" cy="9144000"/>
  <p:embeddedFontLst>
    <p:embeddedFont>
      <p:font typeface="Adobe Caslon Pro" panose="0205050205050A020403" pitchFamily="18" charset="0"/>
      <p:regular r:id="rId20"/>
      <p:bold r:id="rId21"/>
      <p:italic r:id="rId22"/>
      <p:boldItalic r:id="rId23"/>
    </p:embeddedFont>
    <p:embeddedFont>
      <p:font typeface="Oswald" panose="02000503000000000000" pitchFamily="2" charset="0"/>
      <p:regular r:id="rId24"/>
      <p:bold r:id="rId25"/>
    </p:embeddedFont>
    <p:embeddedFont>
      <p:font typeface="Adobe Arabic" panose="02040503050201020203" pitchFamily="18" charset="-78"/>
      <p:regular r:id="rId26"/>
      <p:bold r:id="rId27"/>
      <p:italic r:id="rId28"/>
      <p:boldItalic r:id="rId29"/>
    </p:embeddedFont>
    <p:embeddedFont>
      <p:font typeface="Roboto Condensed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 Hoang" initials="SH" lastIdx="1" clrIdx="0">
    <p:extLst>
      <p:ext uri="{19B8F6BF-5375-455C-9EA6-DF929625EA0E}">
        <p15:presenceInfo xmlns:p15="http://schemas.microsoft.com/office/powerpoint/2012/main" userId="2c95f85ce45f16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1C9"/>
    <a:srgbClr val="81D1EC"/>
    <a:srgbClr val="3796B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DAD157-65E3-4F22-883D-BED50FD37044}">
  <a:tblStyle styleId="{A5DAD157-65E3-4F22-883D-BED50FD370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3T00:07:46.020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E012B-6445-49B6-8FCC-F62A6ADFC1DF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E93C2F-C2AD-4774-8E91-686AC8D97BD2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sz="40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Logo</a:t>
          </a:r>
          <a:endParaRPr lang="en-US" sz="4000" dirty="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DA7BD220-99E8-4524-85B8-A10EE9D906E4}" type="parTrans" cxnId="{B2ABCC1A-0E84-48A4-B21D-56A33929C17F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7184EA88-0D2A-41BD-9AA5-15358CC14C11}" type="sibTrans" cxnId="{B2ABCC1A-0E84-48A4-B21D-56A33929C17F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DFAFA84E-D2B8-4FA2-93F5-F8AE4B464566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User friendly</a:t>
          </a:r>
        </a:p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Uniformity color</a:t>
          </a:r>
          <a:endParaRPr lang="en-US" sz="1400" dirty="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6D7542F9-F0AB-4CF8-B112-4796DC9669F8}" type="parTrans" cxnId="{ABEEB387-319D-4488-B005-AE87A1F47F47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03CFAFF8-5F41-4FF0-AAE7-86C3F6D77140}" type="sibTrans" cxnId="{ABEEB387-319D-4488-B005-AE87A1F47F47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A3EEDE5D-988E-40C8-978E-FEFAC9CFC8C5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Contacts Us</a:t>
          </a:r>
        </a:p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About Us</a:t>
          </a:r>
        </a:p>
        <a:p>
          <a:r>
            <a:rPr lang="en-US" sz="1400" dirty="0" err="1" smtClean="0">
              <a:latin typeface="Adobe Arabic" panose="02040503050201020203" pitchFamily="18" charset="-78"/>
              <a:cs typeface="Adobe Arabic" panose="02040503050201020203" pitchFamily="18" charset="-78"/>
            </a:rPr>
            <a:t>GeoLocation</a:t>
          </a:r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 API </a:t>
          </a:r>
          <a:endParaRPr lang="en-US" sz="1400" dirty="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ED6D9FAD-1860-4929-B217-0ED5E23FA6D6}" type="parTrans" cxnId="{D6D6F15E-986C-4A08-A000-6A59AE3731E2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574DBC62-D637-463A-AFD2-4F2363B8DF48}" type="sibTrans" cxnId="{D6D6F15E-986C-4A08-A000-6A59AE3731E2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B92528E4-BB10-4550-B5A0-DD41168B8F60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Animal’s information</a:t>
          </a:r>
        </a:p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Gallery</a:t>
          </a:r>
          <a:endParaRPr lang="en-US" sz="1400" dirty="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D8938617-F66B-46B5-9795-F55A537D01B0}" type="parTrans" cxnId="{27F300A1-4BE9-47BF-B82D-175BF7E92602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07757AA0-E890-4896-B951-D06EF439E2AE}" type="sibTrans" cxnId="{27F300A1-4BE9-47BF-B82D-175BF7E92602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9DC5E07B-8173-420F-B44A-4E7477C98964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Timings of the zoo</a:t>
          </a:r>
          <a:endParaRPr lang="en-US" sz="1400" dirty="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756747FA-009D-4001-8772-34715AB7CB05}" type="parTrans" cxnId="{6D221DA9-CE1B-4B4B-ACC1-6E72CB66D623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FED851FA-A6BE-40CB-80BB-CB6BDA3561A3}" type="sibTrans" cxnId="{6D221DA9-CE1B-4B4B-ACC1-6E72CB66D623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C7E0895A-2BFA-409A-BC65-BEFF388AFAF3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Navigation is made smooth</a:t>
          </a:r>
          <a:endParaRPr lang="en-US" sz="1400" dirty="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9CB4EAB3-3FBE-442C-81E6-4CDCAA4C7EF1}" type="parTrans" cxnId="{A0F44223-660B-4B8A-BA94-18E7EE440224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114D762C-D705-4B80-9962-0FE83BD3094F}" type="sibTrans" cxnId="{A0F44223-660B-4B8A-BA94-18E7EE440224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5D8D8A0D-36A0-4309-A227-54FBDE006C8B}">
      <dgm:prSet phldrT="[Text]" custT="1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Events organized </a:t>
          </a:r>
        </a:p>
        <a:p>
          <a:r>
            <a:rPr lang="en-US" sz="14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Feedback Query </a:t>
          </a:r>
          <a:endParaRPr lang="en-US" sz="1400" dirty="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CA650B0E-30EE-4114-9441-5D8F779D29AC}" type="parTrans" cxnId="{F3F76D2A-5B9B-4CA1-8894-EDB699388C52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0FA2E649-4F58-4313-AF64-4A6052859A9B}" type="sibTrans" cxnId="{F3F76D2A-5B9B-4CA1-8894-EDB699388C52}">
      <dgm:prSet/>
      <dgm:spPr/>
      <dgm:t>
        <a:bodyPr/>
        <a:lstStyle/>
        <a:p>
          <a:endParaRPr lang="en-US" sz="1400">
            <a:latin typeface="Adobe Arabic" panose="02040503050201020203" pitchFamily="18" charset="-78"/>
            <a:cs typeface="Adobe Arabic" panose="02040503050201020203" pitchFamily="18" charset="-78"/>
          </a:endParaRPr>
        </a:p>
      </dgm:t>
    </dgm:pt>
    <dgm:pt modelId="{0349F884-8573-4FC0-A449-68CC3F6ED78B}" type="pres">
      <dgm:prSet presAssocID="{C15E012B-6445-49B6-8FCC-F62A6ADFC1D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DC223B2-68BF-4C54-AF78-E82CA9939D35}" type="pres">
      <dgm:prSet presAssocID="{00E93C2F-C2AD-4774-8E91-686AC8D97BD2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CE9448D5-816C-44D3-801F-5271C93A1B26}" type="pres">
      <dgm:prSet presAssocID="{DFAFA84E-D2B8-4FA2-93F5-F8AE4B464566}" presName="Accent1" presStyleCnt="0"/>
      <dgm:spPr/>
      <dgm:t>
        <a:bodyPr/>
        <a:lstStyle/>
        <a:p>
          <a:endParaRPr lang="en-US"/>
        </a:p>
      </dgm:t>
    </dgm:pt>
    <dgm:pt modelId="{32D8CC35-0FC1-47D6-9D7C-2831689EED20}" type="pres">
      <dgm:prSet presAssocID="{DFAFA84E-D2B8-4FA2-93F5-F8AE4B464566}" presName="Accent" presStyleLbl="bgShp" presStyleIdx="0" presStyleCnt="6"/>
      <dgm:spPr/>
      <dgm:t>
        <a:bodyPr/>
        <a:lstStyle/>
        <a:p>
          <a:endParaRPr lang="en-US"/>
        </a:p>
      </dgm:t>
    </dgm:pt>
    <dgm:pt modelId="{EB011308-EA1D-4AEA-8A3D-930CBFF92DF9}" type="pres">
      <dgm:prSet presAssocID="{DFAFA84E-D2B8-4FA2-93F5-F8AE4B46456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1D627-5C15-471C-AD5E-89505C3B7A20}" type="pres">
      <dgm:prSet presAssocID="{A3EEDE5D-988E-40C8-978E-FEFAC9CFC8C5}" presName="Accent2" presStyleCnt="0"/>
      <dgm:spPr/>
      <dgm:t>
        <a:bodyPr/>
        <a:lstStyle/>
        <a:p>
          <a:endParaRPr lang="en-US"/>
        </a:p>
      </dgm:t>
    </dgm:pt>
    <dgm:pt modelId="{EDFDEDAF-9EDC-45F3-8AE1-A4A237FAE4EF}" type="pres">
      <dgm:prSet presAssocID="{A3EEDE5D-988E-40C8-978E-FEFAC9CFC8C5}" presName="Accent" presStyleLbl="bgShp" presStyleIdx="1" presStyleCnt="6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FD1AB8AC-51A3-479D-963A-7A4C8F8C25D7}" type="pres">
      <dgm:prSet presAssocID="{A3EEDE5D-988E-40C8-978E-FEFAC9CFC8C5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5B7D2F-D804-416D-BBEC-D6FC420D3D33}" type="pres">
      <dgm:prSet presAssocID="{B92528E4-BB10-4550-B5A0-DD41168B8F60}" presName="Accent3" presStyleCnt="0"/>
      <dgm:spPr/>
      <dgm:t>
        <a:bodyPr/>
        <a:lstStyle/>
        <a:p>
          <a:endParaRPr lang="en-US"/>
        </a:p>
      </dgm:t>
    </dgm:pt>
    <dgm:pt modelId="{EFA32E93-ED89-4397-826A-ADD1ACFB2D4A}" type="pres">
      <dgm:prSet presAssocID="{B92528E4-BB10-4550-B5A0-DD41168B8F60}" presName="Accent" presStyleLbl="bgShp" presStyleIdx="2" presStyleCnt="6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0AACCA14-DFE4-4113-819E-8DE50402B92A}" type="pres">
      <dgm:prSet presAssocID="{B92528E4-BB10-4550-B5A0-DD41168B8F60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235F97-39F3-4314-BFE8-A72F38341351}" type="pres">
      <dgm:prSet presAssocID="{9DC5E07B-8173-420F-B44A-4E7477C98964}" presName="Accent4" presStyleCnt="0"/>
      <dgm:spPr/>
      <dgm:t>
        <a:bodyPr/>
        <a:lstStyle/>
        <a:p>
          <a:endParaRPr lang="en-US"/>
        </a:p>
      </dgm:t>
    </dgm:pt>
    <dgm:pt modelId="{3ADAB5AA-C214-4C45-A25F-B34D9DC64987}" type="pres">
      <dgm:prSet presAssocID="{9DC5E07B-8173-420F-B44A-4E7477C98964}" presName="Accent" presStyleLbl="bgShp" presStyleIdx="3" presStyleCnt="6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AF040BEA-2632-46F4-BE1F-36C5F2E075B5}" type="pres">
      <dgm:prSet presAssocID="{9DC5E07B-8173-420F-B44A-4E7477C98964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E491E-FFD3-45D9-B8B8-F6E7A57FD966}" type="pres">
      <dgm:prSet presAssocID="{C7E0895A-2BFA-409A-BC65-BEFF388AFAF3}" presName="Accent5" presStyleCnt="0"/>
      <dgm:spPr/>
      <dgm:t>
        <a:bodyPr/>
        <a:lstStyle/>
        <a:p>
          <a:endParaRPr lang="en-US"/>
        </a:p>
      </dgm:t>
    </dgm:pt>
    <dgm:pt modelId="{A6B2F379-0EAA-42AC-A710-B233D852902B}" type="pres">
      <dgm:prSet presAssocID="{C7E0895A-2BFA-409A-BC65-BEFF388AFAF3}" presName="Accent" presStyleLbl="bgShp" presStyleIdx="4" presStyleCnt="6"/>
      <dgm:spPr>
        <a:solidFill>
          <a:schemeClr val="tx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5A29502E-FB64-4465-A68D-631693173643}" type="pres">
      <dgm:prSet presAssocID="{C7E0895A-2BFA-409A-BC65-BEFF388AFAF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16BAD1-AAAA-486B-A7C5-C8CD6CF084E8}" type="pres">
      <dgm:prSet presAssocID="{5D8D8A0D-36A0-4309-A227-54FBDE006C8B}" presName="Accent6" presStyleCnt="0"/>
      <dgm:spPr/>
      <dgm:t>
        <a:bodyPr/>
        <a:lstStyle/>
        <a:p>
          <a:endParaRPr lang="en-US"/>
        </a:p>
      </dgm:t>
    </dgm:pt>
    <dgm:pt modelId="{C718D201-B8EF-41DB-8793-EF655625E6D5}" type="pres">
      <dgm:prSet presAssocID="{5D8D8A0D-36A0-4309-A227-54FBDE006C8B}" presName="Accent" presStyleLbl="bgShp" presStyleIdx="5" presStyleCnt="6"/>
      <dgm:spPr>
        <a:solidFill>
          <a:srgbClr val="2191C9"/>
        </a:solidFill>
      </dgm:spPr>
      <dgm:t>
        <a:bodyPr/>
        <a:lstStyle/>
        <a:p>
          <a:endParaRPr lang="en-US"/>
        </a:p>
      </dgm:t>
    </dgm:pt>
    <dgm:pt modelId="{7A347A85-B051-4CD7-9F97-03C6BC228B21}" type="pres">
      <dgm:prSet presAssocID="{5D8D8A0D-36A0-4309-A227-54FBDE006C8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0F40FB-AD8A-4F09-AED0-50EF5763FC4B}" type="presOf" srcId="{B92528E4-BB10-4550-B5A0-DD41168B8F60}" destId="{0AACCA14-DFE4-4113-819E-8DE50402B92A}" srcOrd="0" destOrd="0" presId="urn:microsoft.com/office/officeart/2011/layout/HexagonRadial"/>
    <dgm:cxn modelId="{FBFB0012-D686-48CC-B84F-806D2D239B9D}" type="presOf" srcId="{00E93C2F-C2AD-4774-8E91-686AC8D97BD2}" destId="{BDC223B2-68BF-4C54-AF78-E82CA9939D35}" srcOrd="0" destOrd="0" presId="urn:microsoft.com/office/officeart/2011/layout/HexagonRadial"/>
    <dgm:cxn modelId="{D6D6F15E-986C-4A08-A000-6A59AE3731E2}" srcId="{00E93C2F-C2AD-4774-8E91-686AC8D97BD2}" destId="{A3EEDE5D-988E-40C8-978E-FEFAC9CFC8C5}" srcOrd="1" destOrd="0" parTransId="{ED6D9FAD-1860-4929-B217-0ED5E23FA6D6}" sibTransId="{574DBC62-D637-463A-AFD2-4F2363B8DF48}"/>
    <dgm:cxn modelId="{27F300A1-4BE9-47BF-B82D-175BF7E92602}" srcId="{00E93C2F-C2AD-4774-8E91-686AC8D97BD2}" destId="{B92528E4-BB10-4550-B5A0-DD41168B8F60}" srcOrd="2" destOrd="0" parTransId="{D8938617-F66B-46B5-9795-F55A537D01B0}" sibTransId="{07757AA0-E890-4896-B951-D06EF439E2AE}"/>
    <dgm:cxn modelId="{ABEEB387-319D-4488-B005-AE87A1F47F47}" srcId="{00E93C2F-C2AD-4774-8E91-686AC8D97BD2}" destId="{DFAFA84E-D2B8-4FA2-93F5-F8AE4B464566}" srcOrd="0" destOrd="0" parTransId="{6D7542F9-F0AB-4CF8-B112-4796DC9669F8}" sibTransId="{03CFAFF8-5F41-4FF0-AAE7-86C3F6D77140}"/>
    <dgm:cxn modelId="{9B374FEF-A8C9-491B-96CC-74A93BFCBCB9}" type="presOf" srcId="{C15E012B-6445-49B6-8FCC-F62A6ADFC1DF}" destId="{0349F884-8573-4FC0-A449-68CC3F6ED78B}" srcOrd="0" destOrd="0" presId="urn:microsoft.com/office/officeart/2011/layout/HexagonRadial"/>
    <dgm:cxn modelId="{9B545B94-D8C7-49C3-AD72-B3781B632498}" type="presOf" srcId="{C7E0895A-2BFA-409A-BC65-BEFF388AFAF3}" destId="{5A29502E-FB64-4465-A68D-631693173643}" srcOrd="0" destOrd="0" presId="urn:microsoft.com/office/officeart/2011/layout/HexagonRadial"/>
    <dgm:cxn modelId="{1E285EEA-DDA7-4513-B731-A45E62366F14}" type="presOf" srcId="{5D8D8A0D-36A0-4309-A227-54FBDE006C8B}" destId="{7A347A85-B051-4CD7-9F97-03C6BC228B21}" srcOrd="0" destOrd="0" presId="urn:microsoft.com/office/officeart/2011/layout/HexagonRadial"/>
    <dgm:cxn modelId="{8C35ED3A-1D8D-4B84-9567-A1795E91E8C0}" type="presOf" srcId="{9DC5E07B-8173-420F-B44A-4E7477C98964}" destId="{AF040BEA-2632-46F4-BE1F-36C5F2E075B5}" srcOrd="0" destOrd="0" presId="urn:microsoft.com/office/officeart/2011/layout/HexagonRadial"/>
    <dgm:cxn modelId="{750FC727-C920-4661-9A73-9379739DFE2A}" type="presOf" srcId="{DFAFA84E-D2B8-4FA2-93F5-F8AE4B464566}" destId="{EB011308-EA1D-4AEA-8A3D-930CBFF92DF9}" srcOrd="0" destOrd="0" presId="urn:microsoft.com/office/officeart/2011/layout/HexagonRadial"/>
    <dgm:cxn modelId="{6D221DA9-CE1B-4B4B-ACC1-6E72CB66D623}" srcId="{00E93C2F-C2AD-4774-8E91-686AC8D97BD2}" destId="{9DC5E07B-8173-420F-B44A-4E7477C98964}" srcOrd="3" destOrd="0" parTransId="{756747FA-009D-4001-8772-34715AB7CB05}" sibTransId="{FED851FA-A6BE-40CB-80BB-CB6BDA3561A3}"/>
    <dgm:cxn modelId="{F3F76D2A-5B9B-4CA1-8894-EDB699388C52}" srcId="{00E93C2F-C2AD-4774-8E91-686AC8D97BD2}" destId="{5D8D8A0D-36A0-4309-A227-54FBDE006C8B}" srcOrd="5" destOrd="0" parTransId="{CA650B0E-30EE-4114-9441-5D8F779D29AC}" sibTransId="{0FA2E649-4F58-4313-AF64-4A6052859A9B}"/>
    <dgm:cxn modelId="{A0F44223-660B-4B8A-BA94-18E7EE440224}" srcId="{00E93C2F-C2AD-4774-8E91-686AC8D97BD2}" destId="{C7E0895A-2BFA-409A-BC65-BEFF388AFAF3}" srcOrd="4" destOrd="0" parTransId="{9CB4EAB3-3FBE-442C-81E6-4CDCAA4C7EF1}" sibTransId="{114D762C-D705-4B80-9962-0FE83BD3094F}"/>
    <dgm:cxn modelId="{C0AEC490-D047-4E14-9BAD-6C56264BCF6E}" type="presOf" srcId="{A3EEDE5D-988E-40C8-978E-FEFAC9CFC8C5}" destId="{FD1AB8AC-51A3-479D-963A-7A4C8F8C25D7}" srcOrd="0" destOrd="0" presId="urn:microsoft.com/office/officeart/2011/layout/HexagonRadial"/>
    <dgm:cxn modelId="{B2ABCC1A-0E84-48A4-B21D-56A33929C17F}" srcId="{C15E012B-6445-49B6-8FCC-F62A6ADFC1DF}" destId="{00E93C2F-C2AD-4774-8E91-686AC8D97BD2}" srcOrd="0" destOrd="0" parTransId="{DA7BD220-99E8-4524-85B8-A10EE9D906E4}" sibTransId="{7184EA88-0D2A-41BD-9AA5-15358CC14C11}"/>
    <dgm:cxn modelId="{D224145C-32AC-49F2-83C7-8E6B35C414BE}" type="presParOf" srcId="{0349F884-8573-4FC0-A449-68CC3F6ED78B}" destId="{BDC223B2-68BF-4C54-AF78-E82CA9939D35}" srcOrd="0" destOrd="0" presId="urn:microsoft.com/office/officeart/2011/layout/HexagonRadial"/>
    <dgm:cxn modelId="{DE112E6B-8CF9-4684-8FAB-23813FB54EC5}" type="presParOf" srcId="{0349F884-8573-4FC0-A449-68CC3F6ED78B}" destId="{CE9448D5-816C-44D3-801F-5271C93A1B26}" srcOrd="1" destOrd="0" presId="urn:microsoft.com/office/officeart/2011/layout/HexagonRadial"/>
    <dgm:cxn modelId="{C1EC09F6-9DDB-4EA1-81EA-1C466F566C88}" type="presParOf" srcId="{CE9448D5-816C-44D3-801F-5271C93A1B26}" destId="{32D8CC35-0FC1-47D6-9D7C-2831689EED20}" srcOrd="0" destOrd="0" presId="urn:microsoft.com/office/officeart/2011/layout/HexagonRadial"/>
    <dgm:cxn modelId="{F2807D53-0CE1-4683-84E7-93014E999381}" type="presParOf" srcId="{0349F884-8573-4FC0-A449-68CC3F6ED78B}" destId="{EB011308-EA1D-4AEA-8A3D-930CBFF92DF9}" srcOrd="2" destOrd="0" presId="urn:microsoft.com/office/officeart/2011/layout/HexagonRadial"/>
    <dgm:cxn modelId="{050E453F-6291-4451-9CF5-2E809D1BA81E}" type="presParOf" srcId="{0349F884-8573-4FC0-A449-68CC3F6ED78B}" destId="{65F1D627-5C15-471C-AD5E-89505C3B7A20}" srcOrd="3" destOrd="0" presId="urn:microsoft.com/office/officeart/2011/layout/HexagonRadial"/>
    <dgm:cxn modelId="{A8AA5B18-41FF-4686-8E8F-302041E6B066}" type="presParOf" srcId="{65F1D627-5C15-471C-AD5E-89505C3B7A20}" destId="{EDFDEDAF-9EDC-45F3-8AE1-A4A237FAE4EF}" srcOrd="0" destOrd="0" presId="urn:microsoft.com/office/officeart/2011/layout/HexagonRadial"/>
    <dgm:cxn modelId="{CAF88301-F14C-4EEA-8134-40AEA0405AE5}" type="presParOf" srcId="{0349F884-8573-4FC0-A449-68CC3F6ED78B}" destId="{FD1AB8AC-51A3-479D-963A-7A4C8F8C25D7}" srcOrd="4" destOrd="0" presId="urn:microsoft.com/office/officeart/2011/layout/HexagonRadial"/>
    <dgm:cxn modelId="{CA817A4D-08B2-4D1C-9DB4-F295A9FF29DD}" type="presParOf" srcId="{0349F884-8573-4FC0-A449-68CC3F6ED78B}" destId="{D55B7D2F-D804-416D-BBEC-D6FC420D3D33}" srcOrd="5" destOrd="0" presId="urn:microsoft.com/office/officeart/2011/layout/HexagonRadial"/>
    <dgm:cxn modelId="{A4C8AE4B-077D-4B17-B0B5-40794F8B4D7B}" type="presParOf" srcId="{D55B7D2F-D804-416D-BBEC-D6FC420D3D33}" destId="{EFA32E93-ED89-4397-826A-ADD1ACFB2D4A}" srcOrd="0" destOrd="0" presId="urn:microsoft.com/office/officeart/2011/layout/HexagonRadial"/>
    <dgm:cxn modelId="{F97E9404-9C71-4E0E-A5F0-A92D4434A48A}" type="presParOf" srcId="{0349F884-8573-4FC0-A449-68CC3F6ED78B}" destId="{0AACCA14-DFE4-4113-819E-8DE50402B92A}" srcOrd="6" destOrd="0" presId="urn:microsoft.com/office/officeart/2011/layout/HexagonRadial"/>
    <dgm:cxn modelId="{06FFD2DA-F808-4A6D-8F6F-C0DFA1F8A6D6}" type="presParOf" srcId="{0349F884-8573-4FC0-A449-68CC3F6ED78B}" destId="{64235F97-39F3-4314-BFE8-A72F38341351}" srcOrd="7" destOrd="0" presId="urn:microsoft.com/office/officeart/2011/layout/HexagonRadial"/>
    <dgm:cxn modelId="{2BEFF77E-E2AB-4B89-B4F1-9D9C61784B13}" type="presParOf" srcId="{64235F97-39F3-4314-BFE8-A72F38341351}" destId="{3ADAB5AA-C214-4C45-A25F-B34D9DC64987}" srcOrd="0" destOrd="0" presId="urn:microsoft.com/office/officeart/2011/layout/HexagonRadial"/>
    <dgm:cxn modelId="{F2675AF4-5834-49D0-87F1-4D800B144153}" type="presParOf" srcId="{0349F884-8573-4FC0-A449-68CC3F6ED78B}" destId="{AF040BEA-2632-46F4-BE1F-36C5F2E075B5}" srcOrd="8" destOrd="0" presId="urn:microsoft.com/office/officeart/2011/layout/HexagonRadial"/>
    <dgm:cxn modelId="{D2579FB5-5F4B-444A-A3A8-75F2A6153FF6}" type="presParOf" srcId="{0349F884-8573-4FC0-A449-68CC3F6ED78B}" destId="{DD1E491E-FFD3-45D9-B8B8-F6E7A57FD966}" srcOrd="9" destOrd="0" presId="urn:microsoft.com/office/officeart/2011/layout/HexagonRadial"/>
    <dgm:cxn modelId="{B307B78E-9F17-4455-A9DE-FBA36F2CDA22}" type="presParOf" srcId="{DD1E491E-FFD3-45D9-B8B8-F6E7A57FD966}" destId="{A6B2F379-0EAA-42AC-A710-B233D852902B}" srcOrd="0" destOrd="0" presId="urn:microsoft.com/office/officeart/2011/layout/HexagonRadial"/>
    <dgm:cxn modelId="{71DE14D2-E7AA-495B-92E2-2B618B05BCFB}" type="presParOf" srcId="{0349F884-8573-4FC0-A449-68CC3F6ED78B}" destId="{5A29502E-FB64-4465-A68D-631693173643}" srcOrd="10" destOrd="0" presId="urn:microsoft.com/office/officeart/2011/layout/HexagonRadial"/>
    <dgm:cxn modelId="{F5041132-163B-4F39-862E-A528C8B34518}" type="presParOf" srcId="{0349F884-8573-4FC0-A449-68CC3F6ED78B}" destId="{8216BAD1-AAAA-486B-A7C5-C8CD6CF084E8}" srcOrd="11" destOrd="0" presId="urn:microsoft.com/office/officeart/2011/layout/HexagonRadial"/>
    <dgm:cxn modelId="{620F7A9F-CF3B-4EB6-8171-B08A5217B57C}" type="presParOf" srcId="{8216BAD1-AAAA-486B-A7C5-C8CD6CF084E8}" destId="{C718D201-B8EF-41DB-8793-EF655625E6D5}" srcOrd="0" destOrd="0" presId="urn:microsoft.com/office/officeart/2011/layout/HexagonRadial"/>
    <dgm:cxn modelId="{CC1A0F78-818A-4B4B-8BE0-C916FA2A9357}" type="presParOf" srcId="{0349F884-8573-4FC0-A449-68CC3F6ED78B}" destId="{7A347A85-B051-4CD7-9F97-03C6BC228B21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D6B51-BC19-4A85-975A-0A50B2DF8BBB}" type="doc">
      <dgm:prSet loTypeId="urn:microsoft.com/office/officeart/2005/8/layout/arrow2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C242AA41-5B98-4F22-B378-45F9477798E8}">
      <dgm:prSet phldrT="[Text]" custT="1"/>
      <dgm:spPr/>
      <dgm:t>
        <a:bodyPr/>
        <a:lstStyle/>
        <a:p>
          <a:endParaRPr lang="en-US" sz="1000" dirty="0"/>
        </a:p>
      </dgm:t>
    </dgm:pt>
    <dgm:pt modelId="{0CD793E4-B204-4208-95C3-93F028D8551F}" type="sibTrans" cxnId="{1273621B-E627-4827-9893-F8199A559A78}">
      <dgm:prSet/>
      <dgm:spPr/>
      <dgm:t>
        <a:bodyPr/>
        <a:lstStyle/>
        <a:p>
          <a:endParaRPr lang="en-US" sz="1000"/>
        </a:p>
      </dgm:t>
    </dgm:pt>
    <dgm:pt modelId="{625277B9-0470-44A0-AE0F-263FA71DB8F9}" type="parTrans" cxnId="{1273621B-E627-4827-9893-F8199A559A78}">
      <dgm:prSet/>
      <dgm:spPr/>
      <dgm:t>
        <a:bodyPr/>
        <a:lstStyle/>
        <a:p>
          <a:endParaRPr lang="en-US" sz="1000"/>
        </a:p>
      </dgm:t>
    </dgm:pt>
    <dgm:pt modelId="{844E3CBC-6ADA-4611-A1EA-9E0F466BB2D4}" type="pres">
      <dgm:prSet presAssocID="{D44D6B51-BC19-4A85-975A-0A50B2DF8BBB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6E08AA-835A-474D-8A9B-DF066456AEFF}" type="pres">
      <dgm:prSet presAssocID="{D44D6B51-BC19-4A85-975A-0A50B2DF8BBB}" presName="arrow" presStyleLbl="bgShp" presStyleIdx="0" presStyleCnt="1" custLinFactNeighborX="-15104" custLinFactNeighborY="10833"/>
      <dgm:spPr/>
    </dgm:pt>
    <dgm:pt modelId="{CA1B09F1-2691-4FAF-964C-35E2B6F40AF1}" type="pres">
      <dgm:prSet presAssocID="{D44D6B51-BC19-4A85-975A-0A50B2DF8BBB}" presName="arrowDiagram1" presStyleCnt="0">
        <dgm:presLayoutVars>
          <dgm:bulletEnabled val="1"/>
        </dgm:presLayoutVars>
      </dgm:prSet>
      <dgm:spPr/>
    </dgm:pt>
    <dgm:pt modelId="{D19BE1EF-8982-4AA2-A50E-E6E5BD0F552B}" type="pres">
      <dgm:prSet presAssocID="{C242AA41-5B98-4F22-B378-45F9477798E8}" presName="bullet1" presStyleLbl="node1" presStyleIdx="0" presStyleCnt="1" custLinFactX="-52341" custLinFactY="127777" custLinFactNeighborX="-100000" custLinFactNeighborY="200000"/>
      <dgm:spPr>
        <a:solidFill>
          <a:schemeClr val="bg1">
            <a:alpha val="90000"/>
          </a:schemeClr>
        </a:solidFill>
      </dgm:spPr>
    </dgm:pt>
    <dgm:pt modelId="{FDA617BE-32C3-4F6C-99E4-8C598CA3E9A2}" type="pres">
      <dgm:prSet presAssocID="{C242AA41-5B98-4F22-B378-45F9477798E8}" presName="textBox1" presStyleLbl="revTx" presStyleIdx="0" presStyleCnt="1" custFlipHor="0" custScaleX="14406" custScaleY="8741" custLinFactX="16300" custLinFactNeighborX="100000" custLinFactNeighborY="-62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73621B-E627-4827-9893-F8199A559A78}" srcId="{D44D6B51-BC19-4A85-975A-0A50B2DF8BBB}" destId="{C242AA41-5B98-4F22-B378-45F9477798E8}" srcOrd="0" destOrd="0" parTransId="{625277B9-0470-44A0-AE0F-263FA71DB8F9}" sibTransId="{0CD793E4-B204-4208-95C3-93F028D8551F}"/>
    <dgm:cxn modelId="{0475E19F-EA67-43F3-9F58-7258E68453EB}" type="presOf" srcId="{D44D6B51-BC19-4A85-975A-0A50B2DF8BBB}" destId="{844E3CBC-6ADA-4611-A1EA-9E0F466BB2D4}" srcOrd="0" destOrd="0" presId="urn:microsoft.com/office/officeart/2005/8/layout/arrow2"/>
    <dgm:cxn modelId="{D0162B77-911C-43A5-80B3-DF46D3B8AA0C}" type="presOf" srcId="{C242AA41-5B98-4F22-B378-45F9477798E8}" destId="{FDA617BE-32C3-4F6C-99E4-8C598CA3E9A2}" srcOrd="0" destOrd="0" presId="urn:microsoft.com/office/officeart/2005/8/layout/arrow2"/>
    <dgm:cxn modelId="{991C45C8-BF83-4130-B3FD-EBE7178C4ACA}" type="presParOf" srcId="{844E3CBC-6ADA-4611-A1EA-9E0F466BB2D4}" destId="{336E08AA-835A-474D-8A9B-DF066456AEFF}" srcOrd="0" destOrd="0" presId="urn:microsoft.com/office/officeart/2005/8/layout/arrow2"/>
    <dgm:cxn modelId="{9AABE1A7-C83A-47B2-9BCB-EC1652F83E39}" type="presParOf" srcId="{844E3CBC-6ADA-4611-A1EA-9E0F466BB2D4}" destId="{CA1B09F1-2691-4FAF-964C-35E2B6F40AF1}" srcOrd="1" destOrd="0" presId="urn:microsoft.com/office/officeart/2005/8/layout/arrow2"/>
    <dgm:cxn modelId="{174152E9-5765-44B0-B763-27A2DB72C2D9}" type="presParOf" srcId="{CA1B09F1-2691-4FAF-964C-35E2B6F40AF1}" destId="{D19BE1EF-8982-4AA2-A50E-E6E5BD0F552B}" srcOrd="0" destOrd="0" presId="urn:microsoft.com/office/officeart/2005/8/layout/arrow2"/>
    <dgm:cxn modelId="{590039BA-F17E-4BB8-9841-1987DF3529F2}" type="presParOf" srcId="{CA1B09F1-2691-4FAF-964C-35E2B6F40AF1}" destId="{FDA617BE-32C3-4F6C-99E4-8C598CA3E9A2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223B2-68BF-4C54-AF78-E82CA9939D35}">
      <dsp:nvSpPr>
        <dsp:cNvPr id="0" name=""/>
        <dsp:cNvSpPr/>
      </dsp:nvSpPr>
      <dsp:spPr>
        <a:xfrm>
          <a:off x="2160606" y="1211193"/>
          <a:ext cx="1539479" cy="1331711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Logo</a:t>
          </a:r>
          <a:endParaRPr lang="en-US" sz="4000" kern="1200" dirty="0">
            <a:latin typeface="Adobe Arabic" panose="02040503050201020203" pitchFamily="18" charset="-78"/>
            <a:cs typeface="Adobe Arabic" panose="02040503050201020203" pitchFamily="18" charset="-78"/>
          </a:endParaRPr>
        </a:p>
      </dsp:txBody>
      <dsp:txXfrm>
        <a:off x="2415719" y="1431876"/>
        <a:ext cx="1029253" cy="890345"/>
      </dsp:txXfrm>
    </dsp:sp>
    <dsp:sp modelId="{EDFDEDAF-9EDC-45F3-8AE1-A4A237FAE4EF}">
      <dsp:nvSpPr>
        <dsp:cNvPr id="0" name=""/>
        <dsp:cNvSpPr/>
      </dsp:nvSpPr>
      <dsp:spPr>
        <a:xfrm>
          <a:off x="3124616" y="574059"/>
          <a:ext cx="580841" cy="500471"/>
        </a:xfrm>
        <a:prstGeom prst="hexagon">
          <a:avLst>
            <a:gd name="adj" fmla="val 28900"/>
            <a:gd name="vf" fmla="val 11547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11308-EA1D-4AEA-8A3D-930CBFF92DF9}">
      <dsp:nvSpPr>
        <dsp:cNvPr id="0" name=""/>
        <dsp:cNvSpPr/>
      </dsp:nvSpPr>
      <dsp:spPr>
        <a:xfrm>
          <a:off x="2302414" y="0"/>
          <a:ext cx="1261592" cy="1091425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User friendly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Uniformity color</a:t>
          </a:r>
          <a:endParaRPr lang="en-US" sz="1400" kern="1200" dirty="0">
            <a:latin typeface="Adobe Arabic" panose="02040503050201020203" pitchFamily="18" charset="-78"/>
            <a:cs typeface="Adobe Arabic" panose="02040503050201020203" pitchFamily="18" charset="-78"/>
          </a:endParaRPr>
        </a:p>
      </dsp:txBody>
      <dsp:txXfrm>
        <a:off x="2511487" y="180872"/>
        <a:ext cx="843446" cy="729681"/>
      </dsp:txXfrm>
    </dsp:sp>
    <dsp:sp modelId="{EFA32E93-ED89-4397-826A-ADD1ACFB2D4A}">
      <dsp:nvSpPr>
        <dsp:cNvPr id="0" name=""/>
        <dsp:cNvSpPr/>
      </dsp:nvSpPr>
      <dsp:spPr>
        <a:xfrm>
          <a:off x="3802502" y="1509673"/>
          <a:ext cx="580841" cy="500471"/>
        </a:xfrm>
        <a:prstGeom prst="hexagon">
          <a:avLst>
            <a:gd name="adj" fmla="val 28900"/>
            <a:gd name="vf" fmla="val 11547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AB8AC-51A3-479D-963A-7A4C8F8C25D7}">
      <dsp:nvSpPr>
        <dsp:cNvPr id="0" name=""/>
        <dsp:cNvSpPr/>
      </dsp:nvSpPr>
      <dsp:spPr>
        <a:xfrm>
          <a:off x="3459441" y="671299"/>
          <a:ext cx="1261592" cy="1091425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Contacts Us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About Us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Adobe Arabic" panose="02040503050201020203" pitchFamily="18" charset="-78"/>
              <a:cs typeface="Adobe Arabic" panose="02040503050201020203" pitchFamily="18" charset="-78"/>
            </a:rPr>
            <a:t>GeoLocation</a:t>
          </a: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 API </a:t>
          </a:r>
          <a:endParaRPr lang="en-US" sz="1400" kern="1200" dirty="0">
            <a:latin typeface="Adobe Arabic" panose="02040503050201020203" pitchFamily="18" charset="-78"/>
            <a:cs typeface="Adobe Arabic" panose="02040503050201020203" pitchFamily="18" charset="-78"/>
          </a:endParaRPr>
        </a:p>
      </dsp:txBody>
      <dsp:txXfrm>
        <a:off x="3668514" y="852171"/>
        <a:ext cx="843446" cy="729681"/>
      </dsp:txXfrm>
    </dsp:sp>
    <dsp:sp modelId="{3ADAB5AA-C214-4C45-A25F-B34D9DC64987}">
      <dsp:nvSpPr>
        <dsp:cNvPr id="0" name=""/>
        <dsp:cNvSpPr/>
      </dsp:nvSpPr>
      <dsp:spPr>
        <a:xfrm>
          <a:off x="3331598" y="2565807"/>
          <a:ext cx="580841" cy="500471"/>
        </a:xfrm>
        <a:prstGeom prst="hexagon">
          <a:avLst>
            <a:gd name="adj" fmla="val 28900"/>
            <a:gd name="vf" fmla="val 11547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CCA14-DFE4-4113-819E-8DE50402B92A}">
      <dsp:nvSpPr>
        <dsp:cNvPr id="0" name=""/>
        <dsp:cNvSpPr/>
      </dsp:nvSpPr>
      <dsp:spPr>
        <a:xfrm>
          <a:off x="3459441" y="1990997"/>
          <a:ext cx="1261592" cy="1091425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Animal’s information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Gallery</a:t>
          </a:r>
          <a:endParaRPr lang="en-US" sz="1400" kern="1200" dirty="0">
            <a:latin typeface="Adobe Arabic" panose="02040503050201020203" pitchFamily="18" charset="-78"/>
            <a:cs typeface="Adobe Arabic" panose="02040503050201020203" pitchFamily="18" charset="-78"/>
          </a:endParaRPr>
        </a:p>
      </dsp:txBody>
      <dsp:txXfrm>
        <a:off x="3668514" y="2171869"/>
        <a:ext cx="843446" cy="729681"/>
      </dsp:txXfrm>
    </dsp:sp>
    <dsp:sp modelId="{A6B2F379-0EAA-42AC-A710-B233D852902B}">
      <dsp:nvSpPr>
        <dsp:cNvPr id="0" name=""/>
        <dsp:cNvSpPr/>
      </dsp:nvSpPr>
      <dsp:spPr>
        <a:xfrm>
          <a:off x="2163471" y="2675438"/>
          <a:ext cx="580841" cy="500471"/>
        </a:xfrm>
        <a:prstGeom prst="hexagon">
          <a:avLst>
            <a:gd name="adj" fmla="val 28900"/>
            <a:gd name="vf" fmla="val 115470"/>
          </a:avLst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40BEA-2632-46F4-BE1F-36C5F2E075B5}">
      <dsp:nvSpPr>
        <dsp:cNvPr id="0" name=""/>
        <dsp:cNvSpPr/>
      </dsp:nvSpPr>
      <dsp:spPr>
        <a:xfrm>
          <a:off x="2302414" y="2663048"/>
          <a:ext cx="1261592" cy="1091425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Timings of the zoo</a:t>
          </a:r>
          <a:endParaRPr lang="en-US" sz="1400" kern="1200" dirty="0">
            <a:latin typeface="Adobe Arabic" panose="02040503050201020203" pitchFamily="18" charset="-78"/>
            <a:cs typeface="Adobe Arabic" panose="02040503050201020203" pitchFamily="18" charset="-78"/>
          </a:endParaRPr>
        </a:p>
      </dsp:txBody>
      <dsp:txXfrm>
        <a:off x="2511487" y="2843920"/>
        <a:ext cx="843446" cy="729681"/>
      </dsp:txXfrm>
    </dsp:sp>
    <dsp:sp modelId="{C718D201-B8EF-41DB-8793-EF655625E6D5}">
      <dsp:nvSpPr>
        <dsp:cNvPr id="0" name=""/>
        <dsp:cNvSpPr/>
      </dsp:nvSpPr>
      <dsp:spPr>
        <a:xfrm>
          <a:off x="1474483" y="1740198"/>
          <a:ext cx="580841" cy="500471"/>
        </a:xfrm>
        <a:prstGeom prst="hexagon">
          <a:avLst>
            <a:gd name="adj" fmla="val 28900"/>
            <a:gd name="vf" fmla="val 115470"/>
          </a:avLst>
        </a:prstGeom>
        <a:solidFill>
          <a:srgbClr val="2191C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9502E-FB64-4465-A68D-631693173643}">
      <dsp:nvSpPr>
        <dsp:cNvPr id="0" name=""/>
        <dsp:cNvSpPr/>
      </dsp:nvSpPr>
      <dsp:spPr>
        <a:xfrm>
          <a:off x="1140016" y="1991748"/>
          <a:ext cx="1261592" cy="1091425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Navigation is made smooth</a:t>
          </a:r>
          <a:endParaRPr lang="en-US" sz="1400" kern="1200" dirty="0">
            <a:latin typeface="Adobe Arabic" panose="02040503050201020203" pitchFamily="18" charset="-78"/>
            <a:cs typeface="Adobe Arabic" panose="02040503050201020203" pitchFamily="18" charset="-78"/>
          </a:endParaRPr>
        </a:p>
      </dsp:txBody>
      <dsp:txXfrm>
        <a:off x="1349089" y="2172620"/>
        <a:ext cx="843446" cy="729681"/>
      </dsp:txXfrm>
    </dsp:sp>
    <dsp:sp modelId="{7A347A85-B051-4CD7-9F97-03C6BC228B21}">
      <dsp:nvSpPr>
        <dsp:cNvPr id="0" name=""/>
        <dsp:cNvSpPr/>
      </dsp:nvSpPr>
      <dsp:spPr>
        <a:xfrm>
          <a:off x="1140016" y="669798"/>
          <a:ext cx="1261592" cy="1091425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Events organized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Adobe Arabic" panose="02040503050201020203" pitchFamily="18" charset="-78"/>
              <a:cs typeface="Adobe Arabic" panose="02040503050201020203" pitchFamily="18" charset="-78"/>
            </a:rPr>
            <a:t>Feedback Query </a:t>
          </a:r>
          <a:endParaRPr lang="en-US" sz="1400" kern="1200" dirty="0">
            <a:latin typeface="Adobe Arabic" panose="02040503050201020203" pitchFamily="18" charset="-78"/>
            <a:cs typeface="Adobe Arabic" panose="02040503050201020203" pitchFamily="18" charset="-78"/>
          </a:endParaRPr>
        </a:p>
      </dsp:txBody>
      <dsp:txXfrm>
        <a:off x="1349089" y="850670"/>
        <a:ext cx="843446" cy="72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E08AA-835A-474D-8A9B-DF066456AEFF}">
      <dsp:nvSpPr>
        <dsp:cNvPr id="0" name=""/>
        <dsp:cNvSpPr/>
      </dsp:nvSpPr>
      <dsp:spPr>
        <a:xfrm>
          <a:off x="0" y="10555"/>
          <a:ext cx="5689142" cy="355571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BE1EF-8982-4AA2-A50E-E6E5BD0F552B}">
      <dsp:nvSpPr>
        <dsp:cNvPr id="0" name=""/>
        <dsp:cNvSpPr/>
      </dsp:nvSpPr>
      <dsp:spPr>
        <a:xfrm>
          <a:off x="3699465" y="2106306"/>
          <a:ext cx="420996" cy="420996"/>
        </a:xfrm>
        <a:prstGeom prst="ellipse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17BE-32C3-4F6C-99E4-8C598CA3E9A2}">
      <dsp:nvSpPr>
        <dsp:cNvPr id="0" name=""/>
        <dsp:cNvSpPr/>
      </dsp:nvSpPr>
      <dsp:spPr>
        <a:xfrm>
          <a:off x="5361310" y="1969136"/>
          <a:ext cx="327831" cy="22937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3077" bIns="0" numCol="1" spcCol="1270" anchor="t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5372507" y="1980333"/>
        <a:ext cx="305437" cy="206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8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1174749" y="107994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CENTRAL-ZOO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30250" y="2273859"/>
            <a:ext cx="357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panose="0205050205050A020403" pitchFamily="18" charset="0"/>
                <a:cs typeface="Times New Roman" panose="02020603050405020304" pitchFamily="18" charset="0"/>
              </a:rPr>
              <a:t>ADSE – Batch 161 – </a:t>
            </a:r>
            <a:r>
              <a:rPr lang="en-US" dirty="0" err="1" smtClean="0">
                <a:solidFill>
                  <a:schemeClr val="bg1"/>
                </a:solidFill>
                <a:latin typeface="Adobe Caslon Pro" panose="0205050205050A020403" pitchFamily="18" charset="0"/>
                <a:cs typeface="Times New Roman" panose="02020603050405020304" pitchFamily="18" charset="0"/>
              </a:rPr>
              <a:t>eProject</a:t>
            </a:r>
            <a:r>
              <a:rPr lang="en-US" dirty="0" smtClean="0">
                <a:solidFill>
                  <a:schemeClr val="bg1"/>
                </a:solidFill>
                <a:latin typeface="Adobe Caslon Pro" panose="0205050205050A020403" pitchFamily="18" charset="0"/>
                <a:cs typeface="Times New Roman" panose="02020603050405020304" pitchFamily="18" charset="0"/>
              </a:rPr>
              <a:t> Semester 1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Caslon Pro" panose="0205050205050A020403" pitchFamily="18" charset="0"/>
                <a:cs typeface="Times New Roman" panose="02020603050405020304" pitchFamily="18" charset="0"/>
              </a:rPr>
              <a:t>Tutor: Mr. Nguyen Van </a:t>
            </a:r>
            <a:r>
              <a:rPr lang="en-US" dirty="0" err="1" smtClean="0">
                <a:solidFill>
                  <a:schemeClr val="bg1"/>
                </a:solidFill>
                <a:latin typeface="Adobe Caslon Pro" panose="0205050205050A020403" pitchFamily="18" charset="0"/>
                <a:cs typeface="Times New Roman" panose="02020603050405020304" pitchFamily="18" charset="0"/>
              </a:rPr>
              <a:t>Trong</a:t>
            </a:r>
            <a:endParaRPr lang="en-US" dirty="0">
              <a:solidFill>
                <a:schemeClr val="bg1"/>
              </a:solidFill>
              <a:latin typeface="Adobe Caslon Pro" panose="0205050205050A020403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2" b="9749"/>
          <a:stretch/>
        </p:blipFill>
        <p:spPr>
          <a:xfrm>
            <a:off x="7620000" y="99059"/>
            <a:ext cx="1392905" cy="68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068" y="99059"/>
            <a:ext cx="1295774" cy="68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78000" y="355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tx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775" y="91951"/>
            <a:ext cx="1178375" cy="603299"/>
          </a:xfrm>
        </p:spPr>
        <p:txBody>
          <a:bodyPr/>
          <a:lstStyle/>
          <a:p>
            <a:pPr algn="ctr"/>
            <a:r>
              <a:rPr lang="en-US" dirty="0" smtClean="0"/>
              <a:t>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956" y="577850"/>
            <a:ext cx="2870121" cy="4507992"/>
          </a:xfrm>
          <a:prstGeom prst="rect">
            <a:avLst/>
          </a:prstGeom>
          <a:noFill/>
          <a:ln>
            <a:noFill/>
          </a:ln>
          <a:effectLst>
            <a:glow rad="63500">
              <a:srgbClr val="3796BF">
                <a:alpha val="40000"/>
              </a:srgb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0" y="577850"/>
            <a:ext cx="2914104" cy="4507992"/>
          </a:xfrm>
          <a:prstGeom prst="rect">
            <a:avLst/>
          </a:prstGeom>
          <a:effectLst>
            <a:glow rad="63500">
              <a:srgbClr val="3796B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9513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tx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575" y="117376"/>
            <a:ext cx="1121225" cy="552450"/>
          </a:xfrm>
        </p:spPr>
        <p:txBody>
          <a:bodyPr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552450"/>
            <a:ext cx="2505456" cy="4507992"/>
          </a:xfrm>
          <a:prstGeom prst="rect">
            <a:avLst/>
          </a:prstGeom>
          <a:noFill/>
          <a:ln>
            <a:noFill/>
          </a:ln>
          <a:effectLst>
            <a:glow rad="63500">
              <a:srgbClr val="3796BF">
                <a:alpha val="40000"/>
              </a:srgb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00" y="552450"/>
            <a:ext cx="2503450" cy="4507992"/>
          </a:xfrm>
          <a:prstGeom prst="rect">
            <a:avLst/>
          </a:prstGeom>
          <a:effectLst>
            <a:glow rad="63500">
              <a:srgbClr val="3796B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864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tx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775" y="104676"/>
            <a:ext cx="1133925" cy="577850"/>
          </a:xfrm>
        </p:spPr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890" y="577850"/>
            <a:ext cx="2761488" cy="4507992"/>
          </a:xfrm>
          <a:prstGeom prst="rect">
            <a:avLst/>
          </a:prstGeom>
          <a:noFill/>
          <a:ln>
            <a:noFill/>
          </a:ln>
          <a:effectLst>
            <a:glow rad="63500">
              <a:srgbClr val="3796BF">
                <a:alpha val="40000"/>
              </a:srgb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50" y="577850"/>
            <a:ext cx="2757400" cy="4507992"/>
          </a:xfrm>
          <a:prstGeom prst="rect">
            <a:avLst/>
          </a:prstGeom>
          <a:effectLst>
            <a:glow rad="63500">
              <a:srgbClr val="3796B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9506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tx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775" y="104676"/>
            <a:ext cx="1419675" cy="577850"/>
          </a:xfrm>
        </p:spPr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558800"/>
            <a:ext cx="2994332" cy="450799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959" y="558800"/>
            <a:ext cx="3002091" cy="4507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7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1746250" y="1644650"/>
            <a:ext cx="5074500" cy="16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0" dirty="0">
              <a:solidFill>
                <a:srgbClr val="3796BF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DEMO</a:t>
            </a:r>
            <a:endParaRPr sz="9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4425" y="196801"/>
            <a:ext cx="5760300" cy="6807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2" name="Rounded Rectangle 11"/>
          <p:cNvSpPr/>
          <p:nvPr/>
        </p:nvSpPr>
        <p:spPr>
          <a:xfrm>
            <a:off x="2311400" y="1007250"/>
            <a:ext cx="1035050" cy="349250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311400" y="1537087"/>
            <a:ext cx="1035050" cy="349250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Gallery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311400" y="2056200"/>
            <a:ext cx="1035050" cy="349250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Ticket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311400" y="3614309"/>
            <a:ext cx="1035050" cy="349250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311400" y="2575313"/>
            <a:ext cx="1035050" cy="349250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311400" y="3094811"/>
            <a:ext cx="1035050" cy="349250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About</a:t>
            </a:r>
            <a:endParaRPr lang="en-US" dirty="0"/>
          </a:p>
        </p:txBody>
      </p:sp>
      <p:cxnSp>
        <p:nvCxnSpPr>
          <p:cNvPr id="22" name="Straight Connector 21"/>
          <p:cNvCxnSpPr>
            <a:stCxn id="13" idx="3"/>
          </p:cNvCxnSpPr>
          <p:nvPr/>
        </p:nvCxnSpPr>
        <p:spPr>
          <a:xfrm flipV="1">
            <a:off x="3346450" y="1701800"/>
            <a:ext cx="1536700" cy="9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3"/>
          </p:cNvCxnSpPr>
          <p:nvPr/>
        </p:nvCxnSpPr>
        <p:spPr>
          <a:xfrm>
            <a:off x="3346450" y="2230825"/>
            <a:ext cx="317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3863975" y="2286784"/>
            <a:ext cx="904874" cy="237332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Ticket</a:t>
            </a:r>
            <a:endParaRPr lang="en-US" sz="1000" dirty="0"/>
          </a:p>
        </p:txBody>
      </p:sp>
      <p:sp>
        <p:nvSpPr>
          <p:cNvPr id="38" name="Rounded Rectangle 37"/>
          <p:cNvSpPr/>
          <p:nvPr/>
        </p:nvSpPr>
        <p:spPr>
          <a:xfrm>
            <a:off x="3863974" y="1962923"/>
            <a:ext cx="904875" cy="237332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Zoo Timing</a:t>
            </a:r>
            <a:endParaRPr lang="en-US" sz="1000" dirty="0"/>
          </a:p>
        </p:txBody>
      </p:sp>
      <p:sp>
        <p:nvSpPr>
          <p:cNvPr id="39" name="Rounded Rectangle 38"/>
          <p:cNvSpPr/>
          <p:nvPr/>
        </p:nvSpPr>
        <p:spPr>
          <a:xfrm>
            <a:off x="5180011" y="1284684"/>
            <a:ext cx="1430339" cy="237332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Librart</a:t>
            </a:r>
            <a:r>
              <a:rPr lang="en-US" sz="1000" dirty="0" smtClean="0"/>
              <a:t> Photo</a:t>
            </a:r>
            <a:endParaRPr lang="en-US" sz="10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3663950" y="2230825"/>
            <a:ext cx="0" cy="174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663950" y="2081589"/>
            <a:ext cx="0" cy="14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38" idx="1"/>
          </p:cNvCxnSpPr>
          <p:nvPr/>
        </p:nvCxnSpPr>
        <p:spPr>
          <a:xfrm>
            <a:off x="3670300" y="2081589"/>
            <a:ext cx="19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663950" y="2405450"/>
            <a:ext cx="200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883150" y="1409700"/>
            <a:ext cx="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180012" y="1583134"/>
            <a:ext cx="1430338" cy="237332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Comemorative</a:t>
            </a:r>
            <a:r>
              <a:rPr lang="en-US" sz="1000" dirty="0" smtClean="0"/>
              <a:t> </a:t>
            </a:r>
            <a:r>
              <a:rPr lang="en-US" sz="1000" dirty="0"/>
              <a:t>P</a:t>
            </a:r>
            <a:r>
              <a:rPr lang="en-US" sz="1000" dirty="0" smtClean="0"/>
              <a:t>hoto</a:t>
            </a:r>
            <a:endParaRPr lang="en-US" sz="1000" dirty="0"/>
          </a:p>
        </p:txBody>
      </p:sp>
      <p:sp>
        <p:nvSpPr>
          <p:cNvPr id="76" name="Rounded Rectangle 75"/>
          <p:cNvSpPr/>
          <p:nvPr/>
        </p:nvSpPr>
        <p:spPr>
          <a:xfrm>
            <a:off x="5180012" y="1889907"/>
            <a:ext cx="1430338" cy="237332"/>
          </a:xfrm>
          <a:prstGeom prst="roundRect">
            <a:avLst/>
          </a:prstGeom>
          <a:solidFill>
            <a:srgbClr val="81D1E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Animal Detail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4883150" y="1701800"/>
            <a:ext cx="296862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39" idx="1"/>
          </p:cNvCxnSpPr>
          <p:nvPr/>
        </p:nvCxnSpPr>
        <p:spPr>
          <a:xfrm flipV="1">
            <a:off x="4883150" y="1403350"/>
            <a:ext cx="296861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76" idx="1"/>
          </p:cNvCxnSpPr>
          <p:nvPr/>
        </p:nvCxnSpPr>
        <p:spPr>
          <a:xfrm>
            <a:off x="4883150" y="2006600"/>
            <a:ext cx="296862" cy="1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5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31" grpId="0" animBg="1"/>
      <p:bldP spid="38" grpId="0" animBg="1"/>
      <p:bldP spid="39" grpId="0" animBg="1"/>
      <p:bldP spid="75" grpId="0" animBg="1"/>
      <p:bldP spid="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4425" y="196801"/>
            <a:ext cx="5760300" cy="6807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495300" y="946150"/>
            <a:ext cx="1563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9900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However</a:t>
            </a:r>
            <a:endParaRPr lang="en-US" sz="4000" dirty="0">
              <a:solidFill>
                <a:srgbClr val="FF9900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0600" y="1146204"/>
            <a:ext cx="310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Arabic" panose="02040503050201020203" pitchFamily="18" charset="-78"/>
                <a:cs typeface="Adobe Arabic" panose="02040503050201020203" pitchFamily="18" charset="-78"/>
              </a:rPr>
              <a:t>this website also needs to be developed and upgraded. </a:t>
            </a: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35946832"/>
              </p:ext>
            </p:extLst>
          </p:nvPr>
        </p:nvGraphicFramePr>
        <p:xfrm>
          <a:off x="775158" y="1453981"/>
          <a:ext cx="5689142" cy="3566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Oval 24"/>
          <p:cNvSpPr/>
          <p:nvPr/>
        </p:nvSpPr>
        <p:spPr>
          <a:xfrm>
            <a:off x="1028700" y="4501692"/>
            <a:ext cx="89358" cy="89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tx2">
                  <a:lumMod val="2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430011" y="3939916"/>
            <a:ext cx="132434" cy="1324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tx2">
                  <a:lumMod val="2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945597" y="3413136"/>
            <a:ext cx="177799" cy="177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tx2">
                  <a:lumMod val="2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605641" y="2375649"/>
            <a:ext cx="266698" cy="266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tx2">
                  <a:lumMod val="2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901102" y="1951663"/>
            <a:ext cx="306946" cy="306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tx2">
                  <a:lumMod val="2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2634328" y="2902517"/>
            <a:ext cx="216244" cy="216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schemeClr val="tx2">
                  <a:lumMod val="2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02621" y="4424319"/>
            <a:ext cx="22685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Complete the missing parts of the website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7848" y="3879175"/>
            <a:ext cx="147989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Mobile App Development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41115" y="3382218"/>
            <a:ext cx="20008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Build chat box for customer support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50572" y="2885388"/>
            <a:ext cx="18069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Create profiles to store user data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66220" y="2393376"/>
            <a:ext cx="17155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Build Back-end for the website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08048" y="1974065"/>
            <a:ext cx="346120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2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Upgrade static web to dynamic web using Java, C #, PHP, Ruby ...</a:t>
            </a:r>
          </a:p>
        </p:txBody>
      </p:sp>
    </p:spTree>
    <p:extLst>
      <p:ext uri="{BB962C8B-B14F-4D97-AF65-F5344CB8AC3E}">
        <p14:creationId xmlns:p14="http://schemas.microsoft.com/office/powerpoint/2010/main" val="17357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20" grpId="0">
        <p:bldAsOne/>
      </p:bldGraphic>
      <p:bldP spid="2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6" grpId="0"/>
      <p:bldP spid="28" grpId="0"/>
      <p:bldP spid="29" grpId="0"/>
      <p:bldP spid="30" grpId="0"/>
      <p:bldP spid="32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0" y="2093913"/>
            <a:ext cx="4924425" cy="719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900"/>
                </a:solidFill>
              </a:rPr>
              <a:t>THANKS!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0" y="2608263"/>
            <a:ext cx="4924425" cy="1954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3796BF"/>
                </a:solidFill>
              </a:rPr>
              <a:t>Any questions?</a:t>
            </a:r>
            <a:endParaRPr sz="3600" b="1" dirty="0">
              <a:solidFill>
                <a:srgbClr val="3796B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  <p:bldP spid="36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473524" y="781050"/>
            <a:ext cx="3876475" cy="765550"/>
          </a:xfrm>
        </p:spPr>
        <p:txBody>
          <a:bodyPr/>
          <a:lstStyle/>
          <a:p>
            <a:r>
              <a:rPr lang="en-US" sz="5400" dirty="0" smtClean="0"/>
              <a:t>Team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1936750" y="2463800"/>
            <a:ext cx="21515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796BF"/>
                </a:solidFill>
                <a:latin typeface="Adobe Caslon Pro" panose="0205050205050A020403" pitchFamily="18" charset="0"/>
              </a:rPr>
              <a:t>Le </a:t>
            </a:r>
            <a:r>
              <a:rPr lang="en-US" dirty="0" err="1" smtClean="0">
                <a:solidFill>
                  <a:srgbClr val="3796BF"/>
                </a:solidFill>
                <a:latin typeface="Adobe Caslon Pro" panose="0205050205050A020403" pitchFamily="18" charset="0"/>
              </a:rPr>
              <a:t>Dinh</a:t>
            </a:r>
            <a:r>
              <a:rPr lang="en-US" dirty="0" smtClean="0">
                <a:solidFill>
                  <a:srgbClr val="3796BF"/>
                </a:solidFill>
                <a:latin typeface="Adobe Caslon Pro" panose="0205050205050A020403" pitchFamily="18" charset="0"/>
              </a:rPr>
              <a:t> Tuan </a:t>
            </a:r>
          </a:p>
          <a:p>
            <a:endParaRPr lang="en-US" dirty="0" smtClean="0">
              <a:solidFill>
                <a:srgbClr val="3796BF"/>
              </a:solidFill>
              <a:latin typeface="Adobe Caslon Pro" panose="0205050205050A020403" pitchFamily="18" charset="0"/>
            </a:endParaRPr>
          </a:p>
          <a:p>
            <a:r>
              <a:rPr lang="en-US" dirty="0" smtClean="0">
                <a:solidFill>
                  <a:srgbClr val="3796BF"/>
                </a:solidFill>
                <a:latin typeface="Adobe Caslon Pro" panose="0205050205050A020403" pitchFamily="18" charset="0"/>
              </a:rPr>
              <a:t>Hoang </a:t>
            </a:r>
            <a:r>
              <a:rPr lang="en-US" dirty="0" err="1" smtClean="0">
                <a:solidFill>
                  <a:srgbClr val="3796BF"/>
                </a:solidFill>
                <a:latin typeface="Adobe Caslon Pro" panose="0205050205050A020403" pitchFamily="18" charset="0"/>
              </a:rPr>
              <a:t>Trong</a:t>
            </a:r>
            <a:r>
              <a:rPr lang="en-US" dirty="0" smtClean="0">
                <a:solidFill>
                  <a:srgbClr val="3796BF"/>
                </a:solidFill>
                <a:latin typeface="Adobe Caslon Pro" panose="0205050205050A020403" pitchFamily="18" charset="0"/>
              </a:rPr>
              <a:t> Son</a:t>
            </a:r>
          </a:p>
          <a:p>
            <a:endParaRPr lang="en-US" dirty="0" smtClean="0">
              <a:solidFill>
                <a:srgbClr val="3796BF"/>
              </a:solidFill>
              <a:latin typeface="Adobe Caslon Pro" panose="0205050205050A020403" pitchFamily="18" charset="0"/>
            </a:endParaRPr>
          </a:p>
          <a:p>
            <a:r>
              <a:rPr lang="en-US" dirty="0" smtClean="0">
                <a:solidFill>
                  <a:srgbClr val="3796BF"/>
                </a:solidFill>
                <a:latin typeface="Adobe Caslon Pro" panose="0205050205050A020403" pitchFamily="18" charset="0"/>
              </a:rPr>
              <a:t>Nguyen </a:t>
            </a:r>
            <a:r>
              <a:rPr lang="en-US" dirty="0" err="1" smtClean="0">
                <a:solidFill>
                  <a:srgbClr val="3796BF"/>
                </a:solidFill>
                <a:latin typeface="Adobe Caslon Pro" panose="0205050205050A020403" pitchFamily="18" charset="0"/>
              </a:rPr>
              <a:t>Thanh</a:t>
            </a:r>
            <a:r>
              <a:rPr lang="en-US" dirty="0" smtClean="0">
                <a:solidFill>
                  <a:srgbClr val="3796BF"/>
                </a:solidFill>
                <a:latin typeface="Adobe Caslon Pro" panose="0205050205050A020403" pitchFamily="18" charset="0"/>
              </a:rPr>
              <a:t> </a:t>
            </a:r>
            <a:r>
              <a:rPr lang="en-US" dirty="0" err="1" smtClean="0">
                <a:solidFill>
                  <a:srgbClr val="3796BF"/>
                </a:solidFill>
                <a:latin typeface="Adobe Caslon Pro" panose="0205050205050A020403" pitchFamily="18" charset="0"/>
              </a:rPr>
              <a:t>Hoai</a:t>
            </a:r>
            <a:r>
              <a:rPr lang="en-US" dirty="0" smtClean="0">
                <a:solidFill>
                  <a:srgbClr val="3796BF"/>
                </a:solidFill>
                <a:latin typeface="Adobe Caslon Pro" panose="0205050205050A020403" pitchFamily="18" charset="0"/>
              </a:rPr>
              <a:t> Chau</a:t>
            </a:r>
            <a:endParaRPr lang="en-US" dirty="0">
              <a:solidFill>
                <a:srgbClr val="3796BF"/>
              </a:solidFill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2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2168075" y="19680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REQUIREMENTS</a:t>
            </a:r>
            <a:endParaRPr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663485784"/>
              </p:ext>
            </p:extLst>
          </p:nvPr>
        </p:nvGraphicFramePr>
        <p:xfrm>
          <a:off x="1187450" y="1143001"/>
          <a:ext cx="5861050" cy="375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Graphic spid="2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562" y="101551"/>
            <a:ext cx="1963962" cy="680700"/>
          </a:xfrm>
        </p:spPr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64" y="845751"/>
            <a:ext cx="3885936" cy="41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tx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475" y="151676"/>
            <a:ext cx="1133925" cy="483850"/>
          </a:xfrm>
        </p:spPr>
        <p:txBody>
          <a:bodyPr/>
          <a:lstStyle/>
          <a:p>
            <a:pPr algn="ctr"/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51" y="514563"/>
            <a:ext cx="2131204" cy="4507974"/>
          </a:xfrm>
          <a:prstGeom prst="rect">
            <a:avLst/>
          </a:prstGeom>
          <a:noFill/>
          <a:effectLst>
            <a:glow rad="63500">
              <a:srgbClr val="3796BF">
                <a:alpha val="40000"/>
              </a:srgb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49" y="514563"/>
            <a:ext cx="2130552" cy="4507973"/>
          </a:xfrm>
          <a:prstGeom prst="rect">
            <a:avLst/>
          </a:prstGeom>
          <a:effectLst>
            <a:glow rad="63500">
              <a:srgbClr val="3796B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2256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tx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207" y="53251"/>
            <a:ext cx="2314448" cy="596830"/>
          </a:xfrm>
        </p:spPr>
        <p:txBody>
          <a:bodyPr/>
          <a:lstStyle/>
          <a:p>
            <a:pPr algn="ctr"/>
            <a:r>
              <a:rPr lang="en-US" dirty="0" smtClean="0"/>
              <a:t>Library Photo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768" y="542130"/>
            <a:ext cx="2211531" cy="4507992"/>
          </a:xfrm>
          <a:prstGeom prst="rect">
            <a:avLst/>
          </a:prstGeom>
          <a:noFill/>
          <a:ln>
            <a:noFill/>
          </a:ln>
          <a:effectLst>
            <a:glow rad="63500">
              <a:srgbClr val="3796BF">
                <a:alpha val="40000"/>
              </a:srgb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17" y="542130"/>
            <a:ext cx="2308988" cy="4507992"/>
          </a:xfrm>
          <a:prstGeom prst="rect">
            <a:avLst/>
          </a:prstGeom>
          <a:effectLst>
            <a:glow rad="63500">
              <a:srgbClr val="3796B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265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tx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3" y="88700"/>
            <a:ext cx="3318902" cy="609802"/>
          </a:xfrm>
        </p:spPr>
        <p:txBody>
          <a:bodyPr/>
          <a:lstStyle/>
          <a:p>
            <a:pPr algn="ctr"/>
            <a:r>
              <a:rPr lang="en-US" dirty="0" err="1" smtClean="0"/>
              <a:t>Comemorative</a:t>
            </a:r>
            <a:r>
              <a:rPr lang="en-US" dirty="0" smtClean="0"/>
              <a:t> Photo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170" y="568034"/>
            <a:ext cx="2251365" cy="4507992"/>
          </a:xfrm>
          <a:prstGeom prst="rect">
            <a:avLst/>
          </a:prstGeom>
          <a:noFill/>
          <a:ln>
            <a:noFill/>
          </a:ln>
          <a:effectLst>
            <a:glow rad="63500">
              <a:srgbClr val="3796BF">
                <a:alpha val="40000"/>
              </a:srgb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03" y="568034"/>
            <a:ext cx="2363585" cy="4507992"/>
          </a:xfrm>
          <a:prstGeom prst="rect">
            <a:avLst/>
          </a:prstGeom>
          <a:effectLst>
            <a:glow rad="63500">
              <a:srgbClr val="3796B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1034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tx2">
              <a:lumMod val="9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2135" y="99091"/>
            <a:ext cx="2252102" cy="589020"/>
          </a:xfrm>
        </p:spPr>
        <p:txBody>
          <a:bodyPr/>
          <a:lstStyle/>
          <a:p>
            <a:pPr algn="ctr"/>
            <a:r>
              <a:rPr lang="en-US" dirty="0" smtClean="0"/>
              <a:t>Animal Detail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1"/>
          <a:stretch/>
        </p:blipFill>
        <p:spPr>
          <a:xfrm>
            <a:off x="783776" y="688110"/>
            <a:ext cx="2957513" cy="3928340"/>
          </a:xfrm>
          <a:prstGeom prst="rect">
            <a:avLst/>
          </a:prstGeom>
          <a:effectLst>
            <a:glow rad="63500">
              <a:srgbClr val="3796BF">
                <a:alpha val="40000"/>
              </a:srgbClr>
            </a:glow>
          </a:effectLst>
        </p:spPr>
      </p:pic>
      <p:pic>
        <p:nvPicPr>
          <p:cNvPr id="8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46"/>
          <a:stretch/>
        </p:blipFill>
        <p:spPr bwMode="auto">
          <a:xfrm>
            <a:off x="4338205" y="688110"/>
            <a:ext cx="3068781" cy="3928340"/>
          </a:xfrm>
          <a:prstGeom prst="rect">
            <a:avLst/>
          </a:prstGeom>
          <a:noFill/>
          <a:ln>
            <a:noFill/>
          </a:ln>
          <a:effectLst>
            <a:glow rad="63500">
              <a:srgbClr val="3796B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84815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644" y="102554"/>
            <a:ext cx="1891884" cy="582093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Zoo Timing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561109"/>
            <a:ext cx="2679700" cy="4507992"/>
          </a:xfrm>
          <a:prstGeom prst="rect">
            <a:avLst/>
          </a:prstGeom>
          <a:noFill/>
          <a:ln>
            <a:noFill/>
          </a:ln>
          <a:effectLst>
            <a:glow rad="63500">
              <a:srgbClr val="3796BF">
                <a:alpha val="40000"/>
              </a:srgb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72" y="561109"/>
            <a:ext cx="2723156" cy="4507992"/>
          </a:xfrm>
          <a:prstGeom prst="rect">
            <a:avLst/>
          </a:prstGeom>
          <a:effectLst>
            <a:glow rad="63500">
              <a:srgbClr val="3796BF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7836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olsey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159</Words>
  <Application>Microsoft Office PowerPoint</Application>
  <PresentationFormat>On-screen Show (16:9)</PresentationFormat>
  <Paragraphs>73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Caslon Pro</vt:lpstr>
      <vt:lpstr>Oswald</vt:lpstr>
      <vt:lpstr>Adobe Arabic</vt:lpstr>
      <vt:lpstr>Times New Roman</vt:lpstr>
      <vt:lpstr>Arial</vt:lpstr>
      <vt:lpstr>Roboto Condensed</vt:lpstr>
      <vt:lpstr>Wolsey template</vt:lpstr>
      <vt:lpstr>CENTRAL-ZOO</vt:lpstr>
      <vt:lpstr>PowerPoint Presentation</vt:lpstr>
      <vt:lpstr>REQUIREMENTS</vt:lpstr>
      <vt:lpstr>SITE MAP</vt:lpstr>
      <vt:lpstr>Home</vt:lpstr>
      <vt:lpstr>Library Photo</vt:lpstr>
      <vt:lpstr>Comemorative Photo</vt:lpstr>
      <vt:lpstr>Animal Detail</vt:lpstr>
      <vt:lpstr> Zoo Timing</vt:lpstr>
      <vt:lpstr>Ticket</vt:lpstr>
      <vt:lpstr>Event</vt:lpstr>
      <vt:lpstr>About</vt:lpstr>
      <vt:lpstr>Contact</vt:lpstr>
      <vt:lpstr> DEMO</vt:lpstr>
      <vt:lpstr>CONCLUSION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CENTRAL-ZOO</dc:title>
  <dc:creator>Son Hoang</dc:creator>
  <cp:lastModifiedBy>Son Hoang</cp:lastModifiedBy>
  <cp:revision>30</cp:revision>
  <dcterms:modified xsi:type="dcterms:W3CDTF">2021-02-23T19:11:41Z</dcterms:modified>
</cp:coreProperties>
</file>